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1E1B9C-8101-48BB-A714-887C54459FCA}" type="doc">
      <dgm:prSet loTypeId="urn:microsoft.com/office/officeart/2005/8/layout/pyramid2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45DB9F7-FB14-48F1-A33A-6139BA3A8DD9}">
      <dgm:prSet phldrT="[Text]"/>
      <dgm:spPr/>
      <dgm:t>
        <a:bodyPr/>
        <a:lstStyle/>
        <a:p>
          <a:pPr rtl="1"/>
          <a:r>
            <a:rPr lang="fa-IR" dirty="0" smtClean="0">
              <a:solidFill>
                <a:srgbClr val="0070C0"/>
              </a:solidFill>
            </a:rPr>
            <a:t>بیوشیمایی</a:t>
          </a:r>
          <a:endParaRPr lang="fa-IR" dirty="0">
            <a:solidFill>
              <a:srgbClr val="0070C0"/>
            </a:solidFill>
          </a:endParaRPr>
        </a:p>
      </dgm:t>
    </dgm:pt>
    <dgm:pt modelId="{E2A4C712-56AE-4BF3-8DAB-33F41E351DF4}" type="parTrans" cxnId="{48EED76F-0588-4EF9-9443-DE76B7B62060}">
      <dgm:prSet/>
      <dgm:spPr/>
      <dgm:t>
        <a:bodyPr/>
        <a:lstStyle/>
        <a:p>
          <a:pPr rtl="1"/>
          <a:endParaRPr lang="fa-IR"/>
        </a:p>
      </dgm:t>
    </dgm:pt>
    <dgm:pt modelId="{D36FEDCE-426A-41DB-9043-1B43FE0926BF}" type="sibTrans" cxnId="{48EED76F-0588-4EF9-9443-DE76B7B62060}">
      <dgm:prSet/>
      <dgm:spPr/>
      <dgm:t>
        <a:bodyPr/>
        <a:lstStyle/>
        <a:p>
          <a:pPr rtl="1"/>
          <a:endParaRPr lang="fa-IR"/>
        </a:p>
      </dgm:t>
    </dgm:pt>
    <dgm:pt modelId="{E9CC5656-CD0B-4A92-BEF2-4DB69500EA38}">
      <dgm:prSet phldrT="[Text]"/>
      <dgm:spPr/>
      <dgm:t>
        <a:bodyPr/>
        <a:lstStyle/>
        <a:p>
          <a:pPr rtl="1"/>
          <a:r>
            <a:rPr lang="fa-IR" dirty="0" smtClean="0">
              <a:solidFill>
                <a:srgbClr val="002060"/>
              </a:solidFill>
            </a:rPr>
            <a:t>شناختی</a:t>
          </a:r>
          <a:endParaRPr lang="fa-IR" dirty="0">
            <a:solidFill>
              <a:srgbClr val="002060"/>
            </a:solidFill>
          </a:endParaRPr>
        </a:p>
      </dgm:t>
    </dgm:pt>
    <dgm:pt modelId="{009682A1-3388-4180-B3E2-100649F9AECA}" type="parTrans" cxnId="{1C0E78FB-B551-4D79-BF9E-024B8731EBFD}">
      <dgm:prSet/>
      <dgm:spPr/>
      <dgm:t>
        <a:bodyPr/>
        <a:lstStyle/>
        <a:p>
          <a:pPr rtl="1"/>
          <a:endParaRPr lang="fa-IR"/>
        </a:p>
      </dgm:t>
    </dgm:pt>
    <dgm:pt modelId="{CD02B976-02C7-48AE-9E25-1D68BD11BC33}" type="sibTrans" cxnId="{1C0E78FB-B551-4D79-BF9E-024B8731EBFD}">
      <dgm:prSet/>
      <dgm:spPr/>
      <dgm:t>
        <a:bodyPr/>
        <a:lstStyle/>
        <a:p>
          <a:pPr rtl="1"/>
          <a:endParaRPr lang="fa-IR"/>
        </a:p>
      </dgm:t>
    </dgm:pt>
    <dgm:pt modelId="{CC0B69AB-B179-4357-AF61-2276A8728AC9}">
      <dgm:prSet phldrT="[Text]"/>
      <dgm:spPr/>
      <dgm:t>
        <a:bodyPr/>
        <a:lstStyle/>
        <a:p>
          <a:pPr rtl="1"/>
          <a:r>
            <a:rPr lang="fa-IR" dirty="0" smtClean="0">
              <a:solidFill>
                <a:srgbClr val="7030A0"/>
              </a:solidFill>
            </a:rPr>
            <a:t>رفتاری</a:t>
          </a:r>
          <a:endParaRPr lang="fa-IR" dirty="0">
            <a:solidFill>
              <a:srgbClr val="7030A0"/>
            </a:solidFill>
          </a:endParaRPr>
        </a:p>
      </dgm:t>
    </dgm:pt>
    <dgm:pt modelId="{49716B64-2EFB-41AA-B130-72C82D98E771}" type="parTrans" cxnId="{021CF5D2-DBD3-42E6-AB01-9D2212B37FFA}">
      <dgm:prSet/>
      <dgm:spPr/>
      <dgm:t>
        <a:bodyPr/>
        <a:lstStyle/>
        <a:p>
          <a:pPr rtl="1"/>
          <a:endParaRPr lang="fa-IR"/>
        </a:p>
      </dgm:t>
    </dgm:pt>
    <dgm:pt modelId="{171026A7-5F3A-4CA7-AE90-754542686EB8}" type="sibTrans" cxnId="{021CF5D2-DBD3-42E6-AB01-9D2212B37FFA}">
      <dgm:prSet/>
      <dgm:spPr/>
      <dgm:t>
        <a:bodyPr/>
        <a:lstStyle/>
        <a:p>
          <a:pPr rtl="1"/>
          <a:endParaRPr lang="fa-IR"/>
        </a:p>
      </dgm:t>
    </dgm:pt>
    <dgm:pt modelId="{006C28DF-E089-49AB-8544-06A26CF74664}">
      <dgm:prSet/>
      <dgm:spPr/>
      <dgm:t>
        <a:bodyPr/>
        <a:lstStyle/>
        <a:p>
          <a:pPr rtl="1"/>
          <a:r>
            <a:rPr lang="fa-IR" dirty="0" smtClean="0">
              <a:solidFill>
                <a:srgbClr val="002060"/>
              </a:solidFill>
            </a:rPr>
            <a:t>روان شناختی</a:t>
          </a:r>
          <a:endParaRPr lang="fa-IR" dirty="0">
            <a:solidFill>
              <a:srgbClr val="002060"/>
            </a:solidFill>
          </a:endParaRPr>
        </a:p>
      </dgm:t>
    </dgm:pt>
    <dgm:pt modelId="{B0E109CF-7E08-4364-B1DF-1133306A3C3F}" type="parTrans" cxnId="{98D0F782-6367-44A6-802E-6C0CCF65E548}">
      <dgm:prSet/>
      <dgm:spPr/>
      <dgm:t>
        <a:bodyPr/>
        <a:lstStyle/>
        <a:p>
          <a:pPr rtl="1"/>
          <a:endParaRPr lang="fa-IR"/>
        </a:p>
      </dgm:t>
    </dgm:pt>
    <dgm:pt modelId="{849D7F12-E1C8-4D4A-BC93-CAA65E623A1C}" type="sibTrans" cxnId="{98D0F782-6367-44A6-802E-6C0CCF65E548}">
      <dgm:prSet/>
      <dgm:spPr/>
      <dgm:t>
        <a:bodyPr/>
        <a:lstStyle/>
        <a:p>
          <a:pPr rtl="1"/>
          <a:endParaRPr lang="fa-IR"/>
        </a:p>
      </dgm:t>
    </dgm:pt>
    <dgm:pt modelId="{C42E60E4-6BEE-4D9B-88DB-D2453010AE93}" type="pres">
      <dgm:prSet presAssocID="{371E1B9C-8101-48BB-A714-887C54459F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5819737C-40F2-444A-B21D-0C5AD2418AD5}" type="pres">
      <dgm:prSet presAssocID="{371E1B9C-8101-48BB-A714-887C54459FCA}" presName="pyramid" presStyleLbl="node1" presStyleIdx="0" presStyleCnt="1"/>
      <dgm:spPr/>
    </dgm:pt>
    <dgm:pt modelId="{E6FE73C6-68D4-4CB0-907E-893F425FAEB4}" type="pres">
      <dgm:prSet presAssocID="{371E1B9C-8101-48BB-A714-887C54459FCA}" presName="theList" presStyleCnt="0"/>
      <dgm:spPr/>
    </dgm:pt>
    <dgm:pt modelId="{52AC44CE-3737-4617-A662-93C19C6DC7D0}" type="pres">
      <dgm:prSet presAssocID="{B45DB9F7-FB14-48F1-A33A-6139BA3A8DD9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884E599-8AD5-43A2-853C-23F9297EC8E0}" type="pres">
      <dgm:prSet presAssocID="{B45DB9F7-FB14-48F1-A33A-6139BA3A8DD9}" presName="aSpace" presStyleCnt="0"/>
      <dgm:spPr/>
    </dgm:pt>
    <dgm:pt modelId="{04B57239-B303-4AAF-8A3B-9D3A889F2958}" type="pres">
      <dgm:prSet presAssocID="{E9CC5656-CD0B-4A92-BEF2-4DB69500EA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1C60B8-BBCF-4969-BDEC-C5C64BF9AEDA}" type="pres">
      <dgm:prSet presAssocID="{E9CC5656-CD0B-4A92-BEF2-4DB69500EA38}" presName="aSpace" presStyleCnt="0"/>
      <dgm:spPr/>
    </dgm:pt>
    <dgm:pt modelId="{6432AAE3-7E82-40A7-82AC-4ED7788715A2}" type="pres">
      <dgm:prSet presAssocID="{CC0B69AB-B179-4357-AF61-2276A8728AC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9769750-543E-4B7E-852C-92F689FCE71C}" type="pres">
      <dgm:prSet presAssocID="{CC0B69AB-B179-4357-AF61-2276A8728AC9}" presName="aSpace" presStyleCnt="0"/>
      <dgm:spPr/>
    </dgm:pt>
    <dgm:pt modelId="{C5EFF004-2CB2-42D7-99EE-6A811522A0C0}" type="pres">
      <dgm:prSet presAssocID="{006C28DF-E089-49AB-8544-06A26CF7466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64510C-FCF4-4CE7-938D-39E0A517C346}" type="pres">
      <dgm:prSet presAssocID="{006C28DF-E089-49AB-8544-06A26CF74664}" presName="aSpace" presStyleCnt="0"/>
      <dgm:spPr/>
    </dgm:pt>
  </dgm:ptLst>
  <dgm:cxnLst>
    <dgm:cxn modelId="{CC9784B8-AD73-425B-AEA0-BF97C556219D}" type="presOf" srcId="{006C28DF-E089-49AB-8544-06A26CF74664}" destId="{C5EFF004-2CB2-42D7-99EE-6A811522A0C0}" srcOrd="0" destOrd="0" presId="urn:microsoft.com/office/officeart/2005/8/layout/pyramid2"/>
    <dgm:cxn modelId="{48EED76F-0588-4EF9-9443-DE76B7B62060}" srcId="{371E1B9C-8101-48BB-A714-887C54459FCA}" destId="{B45DB9F7-FB14-48F1-A33A-6139BA3A8DD9}" srcOrd="0" destOrd="0" parTransId="{E2A4C712-56AE-4BF3-8DAB-33F41E351DF4}" sibTransId="{D36FEDCE-426A-41DB-9043-1B43FE0926BF}"/>
    <dgm:cxn modelId="{1C0E78FB-B551-4D79-BF9E-024B8731EBFD}" srcId="{371E1B9C-8101-48BB-A714-887C54459FCA}" destId="{E9CC5656-CD0B-4A92-BEF2-4DB69500EA38}" srcOrd="1" destOrd="0" parTransId="{009682A1-3388-4180-B3E2-100649F9AECA}" sibTransId="{CD02B976-02C7-48AE-9E25-1D68BD11BC33}"/>
    <dgm:cxn modelId="{98D0F782-6367-44A6-802E-6C0CCF65E548}" srcId="{371E1B9C-8101-48BB-A714-887C54459FCA}" destId="{006C28DF-E089-49AB-8544-06A26CF74664}" srcOrd="3" destOrd="0" parTransId="{B0E109CF-7E08-4364-B1DF-1133306A3C3F}" sibTransId="{849D7F12-E1C8-4D4A-BC93-CAA65E623A1C}"/>
    <dgm:cxn modelId="{01AB6AD3-CEDD-41C1-A94C-80669DBC68CA}" type="presOf" srcId="{CC0B69AB-B179-4357-AF61-2276A8728AC9}" destId="{6432AAE3-7E82-40A7-82AC-4ED7788715A2}" srcOrd="0" destOrd="0" presId="urn:microsoft.com/office/officeart/2005/8/layout/pyramid2"/>
    <dgm:cxn modelId="{021CF5D2-DBD3-42E6-AB01-9D2212B37FFA}" srcId="{371E1B9C-8101-48BB-A714-887C54459FCA}" destId="{CC0B69AB-B179-4357-AF61-2276A8728AC9}" srcOrd="2" destOrd="0" parTransId="{49716B64-2EFB-41AA-B130-72C82D98E771}" sibTransId="{171026A7-5F3A-4CA7-AE90-754542686EB8}"/>
    <dgm:cxn modelId="{45759095-AD4C-48F1-B7C4-0BA90C8F94F2}" type="presOf" srcId="{B45DB9F7-FB14-48F1-A33A-6139BA3A8DD9}" destId="{52AC44CE-3737-4617-A662-93C19C6DC7D0}" srcOrd="0" destOrd="0" presId="urn:microsoft.com/office/officeart/2005/8/layout/pyramid2"/>
    <dgm:cxn modelId="{796ABDB8-9949-45AF-9AB2-E6CE9FF6C1CE}" type="presOf" srcId="{371E1B9C-8101-48BB-A714-887C54459FCA}" destId="{C42E60E4-6BEE-4D9B-88DB-D2453010AE93}" srcOrd="0" destOrd="0" presId="urn:microsoft.com/office/officeart/2005/8/layout/pyramid2"/>
    <dgm:cxn modelId="{0807BFF3-713B-4C6A-8475-5B36D6C8F5B2}" type="presOf" srcId="{E9CC5656-CD0B-4A92-BEF2-4DB69500EA38}" destId="{04B57239-B303-4AAF-8A3B-9D3A889F2958}" srcOrd="0" destOrd="0" presId="urn:microsoft.com/office/officeart/2005/8/layout/pyramid2"/>
    <dgm:cxn modelId="{7469671A-0368-4CFE-A3B7-760F4DD01BA5}" type="presParOf" srcId="{C42E60E4-6BEE-4D9B-88DB-D2453010AE93}" destId="{5819737C-40F2-444A-B21D-0C5AD2418AD5}" srcOrd="0" destOrd="0" presId="urn:microsoft.com/office/officeart/2005/8/layout/pyramid2"/>
    <dgm:cxn modelId="{B7974D92-9001-4664-9981-C28D7F6A5A9A}" type="presParOf" srcId="{C42E60E4-6BEE-4D9B-88DB-D2453010AE93}" destId="{E6FE73C6-68D4-4CB0-907E-893F425FAEB4}" srcOrd="1" destOrd="0" presId="urn:microsoft.com/office/officeart/2005/8/layout/pyramid2"/>
    <dgm:cxn modelId="{23AFC5EB-4F51-4047-9930-DB9FBED94000}" type="presParOf" srcId="{E6FE73C6-68D4-4CB0-907E-893F425FAEB4}" destId="{52AC44CE-3737-4617-A662-93C19C6DC7D0}" srcOrd="0" destOrd="0" presId="urn:microsoft.com/office/officeart/2005/8/layout/pyramid2"/>
    <dgm:cxn modelId="{3E17D335-7C6C-4D64-BF25-8ACD643B00F0}" type="presParOf" srcId="{E6FE73C6-68D4-4CB0-907E-893F425FAEB4}" destId="{D884E599-8AD5-43A2-853C-23F9297EC8E0}" srcOrd="1" destOrd="0" presId="urn:microsoft.com/office/officeart/2005/8/layout/pyramid2"/>
    <dgm:cxn modelId="{A5E41EF7-4AB4-4FAA-864A-C01F55B1204A}" type="presParOf" srcId="{E6FE73C6-68D4-4CB0-907E-893F425FAEB4}" destId="{04B57239-B303-4AAF-8A3B-9D3A889F2958}" srcOrd="2" destOrd="0" presId="urn:microsoft.com/office/officeart/2005/8/layout/pyramid2"/>
    <dgm:cxn modelId="{61230355-A84E-4CA0-9D71-096EA0FE84AB}" type="presParOf" srcId="{E6FE73C6-68D4-4CB0-907E-893F425FAEB4}" destId="{191C60B8-BBCF-4969-BDEC-C5C64BF9AEDA}" srcOrd="3" destOrd="0" presId="urn:microsoft.com/office/officeart/2005/8/layout/pyramid2"/>
    <dgm:cxn modelId="{14BDE51E-7BE8-468C-BE90-2A94F51A6B33}" type="presParOf" srcId="{E6FE73C6-68D4-4CB0-907E-893F425FAEB4}" destId="{6432AAE3-7E82-40A7-82AC-4ED7788715A2}" srcOrd="4" destOrd="0" presId="urn:microsoft.com/office/officeart/2005/8/layout/pyramid2"/>
    <dgm:cxn modelId="{D6F3949D-78FA-49E7-90F1-DA6C3A14BC10}" type="presParOf" srcId="{E6FE73C6-68D4-4CB0-907E-893F425FAEB4}" destId="{29769750-543E-4B7E-852C-92F689FCE71C}" srcOrd="5" destOrd="0" presId="urn:microsoft.com/office/officeart/2005/8/layout/pyramid2"/>
    <dgm:cxn modelId="{E076F5F3-911C-4C8F-8AE6-16389BD6D94A}" type="presParOf" srcId="{E6FE73C6-68D4-4CB0-907E-893F425FAEB4}" destId="{C5EFF004-2CB2-42D7-99EE-6A811522A0C0}" srcOrd="6" destOrd="0" presId="urn:microsoft.com/office/officeart/2005/8/layout/pyramid2"/>
    <dgm:cxn modelId="{756195FF-FBFA-47D2-B7B1-4A8E92D82F4A}" type="presParOf" srcId="{E6FE73C6-68D4-4CB0-907E-893F425FAEB4}" destId="{F064510C-FCF4-4CE7-938D-39E0A517C34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902C3B-8681-49AF-8C75-34AFCF397DFB}" type="doc">
      <dgm:prSet loTypeId="urn:microsoft.com/office/officeart/2005/8/layout/balance1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C2DEA940-E05A-4F53-A4B2-FBBB3F18DB64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pPr rtl="1"/>
          <a:r>
            <a:rPr lang="fa-IR" b="1" dirty="0" smtClean="0">
              <a:solidFill>
                <a:srgbClr val="002060"/>
              </a:solidFill>
            </a:rPr>
            <a:t>عوامل درونی</a:t>
          </a:r>
          <a:endParaRPr lang="fa-IR" b="1" dirty="0">
            <a:solidFill>
              <a:srgbClr val="002060"/>
            </a:solidFill>
          </a:endParaRPr>
        </a:p>
      </dgm:t>
    </dgm:pt>
    <dgm:pt modelId="{E46037A9-B90E-4426-B064-DA71C6DD0529}" type="parTrans" cxnId="{79DC89D1-2E5B-4ECA-B565-CDA162E5C229}">
      <dgm:prSet/>
      <dgm:spPr/>
      <dgm:t>
        <a:bodyPr/>
        <a:lstStyle/>
        <a:p>
          <a:pPr rtl="1"/>
          <a:endParaRPr lang="fa-IR"/>
        </a:p>
      </dgm:t>
    </dgm:pt>
    <dgm:pt modelId="{80A931F5-10E9-405D-A077-EB00D8C774DC}" type="sibTrans" cxnId="{79DC89D1-2E5B-4ECA-B565-CDA162E5C229}">
      <dgm:prSet/>
      <dgm:spPr/>
      <dgm:t>
        <a:bodyPr/>
        <a:lstStyle/>
        <a:p>
          <a:pPr rtl="1"/>
          <a:endParaRPr lang="fa-IR"/>
        </a:p>
      </dgm:t>
    </dgm:pt>
    <dgm:pt modelId="{D719892B-5B8C-4FDD-B3E1-30A60B9ED908}">
      <dgm:prSet phldrT="[Text]"/>
      <dgm:spPr/>
      <dgm:t>
        <a:bodyPr/>
        <a:lstStyle/>
        <a:p>
          <a:pPr rtl="1"/>
          <a:r>
            <a:rPr lang="fa-IR" b="1" dirty="0" smtClean="0"/>
            <a:t>بیماریهای جسمی</a:t>
          </a:r>
          <a:endParaRPr lang="fa-IR" b="1" dirty="0"/>
        </a:p>
      </dgm:t>
    </dgm:pt>
    <dgm:pt modelId="{A3DC2EC7-F662-44F6-B16B-3718B5E7E368}" type="parTrans" cxnId="{1C3D4F01-99AE-4814-B3BA-2E3EC9EEC2E8}">
      <dgm:prSet/>
      <dgm:spPr/>
      <dgm:t>
        <a:bodyPr/>
        <a:lstStyle/>
        <a:p>
          <a:pPr rtl="1"/>
          <a:endParaRPr lang="fa-IR"/>
        </a:p>
      </dgm:t>
    </dgm:pt>
    <dgm:pt modelId="{A7AF7084-670D-4E36-872F-EEC840A8AC93}" type="sibTrans" cxnId="{1C3D4F01-99AE-4814-B3BA-2E3EC9EEC2E8}">
      <dgm:prSet/>
      <dgm:spPr/>
      <dgm:t>
        <a:bodyPr/>
        <a:lstStyle/>
        <a:p>
          <a:pPr rtl="1"/>
          <a:endParaRPr lang="fa-IR"/>
        </a:p>
      </dgm:t>
    </dgm:pt>
    <dgm:pt modelId="{F2E7E98B-ECE9-43F5-B829-FB0D3C3765A9}">
      <dgm:prSet phldrT="[Text]"/>
      <dgm:spPr/>
      <dgm:t>
        <a:bodyPr/>
        <a:lstStyle/>
        <a:p>
          <a:pPr rtl="1"/>
          <a:r>
            <a:rPr lang="fa-IR" b="1" smtClean="0"/>
            <a:t>صفات شخصیتی</a:t>
          </a:r>
          <a:endParaRPr lang="fa-IR" b="1" dirty="0"/>
        </a:p>
      </dgm:t>
    </dgm:pt>
    <dgm:pt modelId="{76A88D82-9C18-43C5-9BC8-CA8D29078294}" type="parTrans" cxnId="{5ABB81ED-C4D6-4033-9B39-0E2B88018A78}">
      <dgm:prSet/>
      <dgm:spPr/>
      <dgm:t>
        <a:bodyPr/>
        <a:lstStyle/>
        <a:p>
          <a:pPr rtl="1"/>
          <a:endParaRPr lang="fa-IR"/>
        </a:p>
      </dgm:t>
    </dgm:pt>
    <dgm:pt modelId="{652BD787-ECD7-4BD1-AB1E-1AF152256A92}" type="sibTrans" cxnId="{5ABB81ED-C4D6-4033-9B39-0E2B88018A78}">
      <dgm:prSet/>
      <dgm:spPr/>
      <dgm:t>
        <a:bodyPr/>
        <a:lstStyle/>
        <a:p>
          <a:pPr rtl="1"/>
          <a:endParaRPr lang="fa-IR"/>
        </a:p>
      </dgm:t>
    </dgm:pt>
    <dgm:pt modelId="{043430C1-20B1-4B58-803B-A6892E144587}">
      <dgm:prSet phldrT="[Text]"/>
      <dgm:spPr>
        <a:solidFill>
          <a:srgbClr val="FF6600">
            <a:alpha val="89804"/>
          </a:srgbClr>
        </a:solidFill>
      </dgm:spPr>
      <dgm:t>
        <a:bodyPr/>
        <a:lstStyle/>
        <a:p>
          <a:pPr rtl="1"/>
          <a:r>
            <a:rPr lang="fa-IR" b="1" dirty="0" smtClean="0">
              <a:solidFill>
                <a:srgbClr val="0070C0"/>
              </a:solidFill>
            </a:rPr>
            <a:t>عوامل بیرونی</a:t>
          </a:r>
          <a:endParaRPr lang="fa-IR" b="1" dirty="0">
            <a:solidFill>
              <a:srgbClr val="0070C0"/>
            </a:solidFill>
          </a:endParaRPr>
        </a:p>
      </dgm:t>
    </dgm:pt>
    <dgm:pt modelId="{B34132B1-0DAA-451A-91E5-39F461EB00E8}" type="parTrans" cxnId="{38D06A28-6914-46FC-81DD-3B31C61A6387}">
      <dgm:prSet/>
      <dgm:spPr/>
      <dgm:t>
        <a:bodyPr/>
        <a:lstStyle/>
        <a:p>
          <a:pPr rtl="1"/>
          <a:endParaRPr lang="fa-IR"/>
        </a:p>
      </dgm:t>
    </dgm:pt>
    <dgm:pt modelId="{319F54A4-44F9-44BC-960D-D17DEDAD6774}" type="sibTrans" cxnId="{38D06A28-6914-46FC-81DD-3B31C61A6387}">
      <dgm:prSet/>
      <dgm:spPr/>
      <dgm:t>
        <a:bodyPr/>
        <a:lstStyle/>
        <a:p>
          <a:pPr rtl="1"/>
          <a:endParaRPr lang="fa-IR"/>
        </a:p>
      </dgm:t>
    </dgm:pt>
    <dgm:pt modelId="{5E6988C6-51FB-4F5F-A0E2-DF877E17AE2B}">
      <dgm:prSet phldrT="[Text]"/>
      <dgm:spPr/>
      <dgm:t>
        <a:bodyPr/>
        <a:lstStyle/>
        <a:p>
          <a:pPr rtl="1"/>
          <a:r>
            <a:rPr lang="fa-IR" b="1" dirty="0" smtClean="0"/>
            <a:t>محرک</a:t>
          </a:r>
          <a:r>
            <a:rPr lang="fa-IR" dirty="0" smtClean="0"/>
            <a:t> </a:t>
          </a:r>
          <a:endParaRPr lang="fa-IR" dirty="0"/>
        </a:p>
      </dgm:t>
    </dgm:pt>
    <dgm:pt modelId="{7D48A7FA-92DB-4BBA-86FF-399ECC7F1B5D}" type="parTrans" cxnId="{F18E49DA-885D-49A7-9CD0-52EDC5CECF8F}">
      <dgm:prSet/>
      <dgm:spPr/>
      <dgm:t>
        <a:bodyPr/>
        <a:lstStyle/>
        <a:p>
          <a:pPr rtl="1"/>
          <a:endParaRPr lang="fa-IR"/>
        </a:p>
      </dgm:t>
    </dgm:pt>
    <dgm:pt modelId="{1843E5D2-6047-44FE-8D7D-68D7F686CBCB}" type="sibTrans" cxnId="{F18E49DA-885D-49A7-9CD0-52EDC5CECF8F}">
      <dgm:prSet/>
      <dgm:spPr/>
      <dgm:t>
        <a:bodyPr/>
        <a:lstStyle/>
        <a:p>
          <a:pPr rtl="1"/>
          <a:endParaRPr lang="fa-IR"/>
        </a:p>
      </dgm:t>
    </dgm:pt>
    <dgm:pt modelId="{1D6FFE73-D343-46AB-A2F2-26237EF7229E}">
      <dgm:prSet/>
      <dgm:spPr/>
      <dgm:t>
        <a:bodyPr/>
        <a:lstStyle/>
        <a:p>
          <a:pPr rtl="1"/>
          <a:r>
            <a:rPr lang="fa-IR" b="1" smtClean="0"/>
            <a:t>بیماریهای روانپزشکی</a:t>
          </a:r>
          <a:endParaRPr lang="fa-IR" b="1" dirty="0"/>
        </a:p>
      </dgm:t>
    </dgm:pt>
    <dgm:pt modelId="{52D0953F-382C-48B6-9C1F-D1B646A705FA}" type="parTrans" cxnId="{6D73A29A-1C5E-4AA5-B5C4-4547E23EC282}">
      <dgm:prSet/>
      <dgm:spPr/>
      <dgm:t>
        <a:bodyPr/>
        <a:lstStyle/>
        <a:p>
          <a:pPr rtl="1"/>
          <a:endParaRPr lang="fa-IR"/>
        </a:p>
      </dgm:t>
    </dgm:pt>
    <dgm:pt modelId="{768DCC0C-1890-423A-9D25-19E8E3C71FCD}" type="sibTrans" cxnId="{6D73A29A-1C5E-4AA5-B5C4-4547E23EC282}">
      <dgm:prSet/>
      <dgm:spPr/>
      <dgm:t>
        <a:bodyPr/>
        <a:lstStyle/>
        <a:p>
          <a:pPr rtl="1"/>
          <a:endParaRPr lang="fa-IR"/>
        </a:p>
      </dgm:t>
    </dgm:pt>
    <dgm:pt modelId="{28A1A1ED-D7C5-4F72-A9B8-2E5CF91EEAB8}">
      <dgm:prSet/>
      <dgm:spPr/>
      <dgm:t>
        <a:bodyPr/>
        <a:lstStyle/>
        <a:p>
          <a:pPr rtl="1"/>
          <a:r>
            <a:rPr lang="fa-IR" b="0" dirty="0" smtClean="0"/>
            <a:t> </a:t>
          </a:r>
          <a:r>
            <a:rPr lang="fa-IR" b="1" dirty="0" smtClean="0"/>
            <a:t>فشار اجتماعی</a:t>
          </a:r>
          <a:endParaRPr lang="fa-IR" b="1" dirty="0"/>
        </a:p>
      </dgm:t>
    </dgm:pt>
    <dgm:pt modelId="{0CBCC8EF-DE7A-4973-A4B0-4179AC75833C}" type="parTrans" cxnId="{CEA9BC41-51C0-417E-80FE-57699706E0A2}">
      <dgm:prSet/>
      <dgm:spPr/>
      <dgm:t>
        <a:bodyPr/>
        <a:lstStyle/>
        <a:p>
          <a:pPr rtl="1"/>
          <a:endParaRPr lang="fa-IR"/>
        </a:p>
      </dgm:t>
    </dgm:pt>
    <dgm:pt modelId="{A3FE36F1-D780-4D5F-8A15-BFBFE8BD3164}" type="sibTrans" cxnId="{CEA9BC41-51C0-417E-80FE-57699706E0A2}">
      <dgm:prSet/>
      <dgm:spPr/>
      <dgm:t>
        <a:bodyPr/>
        <a:lstStyle/>
        <a:p>
          <a:pPr rtl="1"/>
          <a:endParaRPr lang="fa-IR"/>
        </a:p>
      </dgm:t>
    </dgm:pt>
    <dgm:pt modelId="{98F4EF41-1169-479A-938C-291B47B93526}">
      <dgm:prSet custT="1"/>
      <dgm:spPr/>
      <dgm:t>
        <a:bodyPr/>
        <a:lstStyle/>
        <a:p>
          <a:pPr rtl="1"/>
          <a:r>
            <a:rPr lang="fa-IR" sz="1800" b="1" dirty="0" smtClean="0"/>
            <a:t>ارتباطات</a:t>
          </a:r>
          <a:endParaRPr lang="fa-IR" sz="1800" b="1" dirty="0"/>
        </a:p>
      </dgm:t>
    </dgm:pt>
    <dgm:pt modelId="{3153651F-17C8-439F-B7AE-9D5CE0C1CE59}" type="parTrans" cxnId="{6B1EC30D-1FBB-4ED3-BE53-B182E0C5BEBB}">
      <dgm:prSet/>
      <dgm:spPr/>
      <dgm:t>
        <a:bodyPr/>
        <a:lstStyle/>
        <a:p>
          <a:pPr rtl="1"/>
          <a:endParaRPr lang="fa-IR"/>
        </a:p>
      </dgm:t>
    </dgm:pt>
    <dgm:pt modelId="{462DE0E6-CC7D-4B0F-9D9B-FE0E6D31AE4D}" type="sibTrans" cxnId="{6B1EC30D-1FBB-4ED3-BE53-B182E0C5BEBB}">
      <dgm:prSet/>
      <dgm:spPr/>
      <dgm:t>
        <a:bodyPr/>
        <a:lstStyle/>
        <a:p>
          <a:pPr rtl="1"/>
          <a:endParaRPr lang="fa-IR"/>
        </a:p>
      </dgm:t>
    </dgm:pt>
    <dgm:pt modelId="{E42C4952-6919-402F-B63D-E2F0A9BF27AE}" type="pres">
      <dgm:prSet presAssocID="{3F902C3B-8681-49AF-8C75-34AFCF397DFB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68AF8863-2FA4-47D9-941A-BFF1F205BF82}" type="pres">
      <dgm:prSet presAssocID="{3F902C3B-8681-49AF-8C75-34AFCF397DFB}" presName="dummyMaxCanvas" presStyleCnt="0"/>
      <dgm:spPr/>
    </dgm:pt>
    <dgm:pt modelId="{AD071B9B-D3AB-4066-8528-5DF4E8CB2EE4}" type="pres">
      <dgm:prSet presAssocID="{3F902C3B-8681-49AF-8C75-34AFCF397DFB}" presName="parentComposite" presStyleCnt="0"/>
      <dgm:spPr/>
    </dgm:pt>
    <dgm:pt modelId="{1DF785CE-1F1D-4118-98F7-D9532958067A}" type="pres">
      <dgm:prSet presAssocID="{3F902C3B-8681-49AF-8C75-34AFCF397DFB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pPr rtl="1"/>
          <a:endParaRPr lang="fa-IR"/>
        </a:p>
      </dgm:t>
    </dgm:pt>
    <dgm:pt modelId="{205288D9-E832-4418-B093-1A428E864BA2}" type="pres">
      <dgm:prSet presAssocID="{3F902C3B-8681-49AF-8C75-34AFCF397DFB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pPr rtl="1"/>
          <a:endParaRPr lang="fa-IR"/>
        </a:p>
      </dgm:t>
    </dgm:pt>
    <dgm:pt modelId="{19C7608F-114B-4DEF-9D13-99EF3FEA77DA}" type="pres">
      <dgm:prSet presAssocID="{3F902C3B-8681-49AF-8C75-34AFCF397DFB}" presName="childrenComposite" presStyleCnt="0"/>
      <dgm:spPr/>
    </dgm:pt>
    <dgm:pt modelId="{9C6A6A03-B74F-402B-84B8-986828CDA1F6}" type="pres">
      <dgm:prSet presAssocID="{3F902C3B-8681-49AF-8C75-34AFCF397DFB}" presName="dummyMaxCanvas_ChildArea" presStyleCnt="0"/>
      <dgm:spPr/>
    </dgm:pt>
    <dgm:pt modelId="{337B1FA3-3149-4F1A-A789-23DFB2070E81}" type="pres">
      <dgm:prSet presAssocID="{3F902C3B-8681-49AF-8C75-34AFCF397DFB}" presName="fulcrum" presStyleLbl="alignAccFollowNode1" presStyleIdx="2" presStyleCnt="4"/>
      <dgm:spPr/>
    </dgm:pt>
    <dgm:pt modelId="{4422D676-7574-4104-BCF4-5699C6AD937F}" type="pres">
      <dgm:prSet presAssocID="{3F902C3B-8681-49AF-8C75-34AFCF397DFB}" presName="balance_33" presStyleLbl="alignAccFollowNode1" presStyleIdx="3" presStyleCnt="4">
        <dgm:presLayoutVars>
          <dgm:bulletEnabled val="1"/>
        </dgm:presLayoutVars>
      </dgm:prSet>
      <dgm:spPr/>
    </dgm:pt>
    <dgm:pt modelId="{ED6FE0E8-CB98-4D1B-8620-93B1CA06297B}" type="pres">
      <dgm:prSet presAssocID="{3F902C3B-8681-49AF-8C75-34AFCF397DFB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637FBDF-E5E8-467D-9AB1-798B09DB784C}" type="pres">
      <dgm:prSet presAssocID="{3F902C3B-8681-49AF-8C75-34AFCF397DFB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F57A55-DF7B-4DD9-90AD-AB7842068F8E}" type="pres">
      <dgm:prSet presAssocID="{3F902C3B-8681-49AF-8C75-34AFCF397DFB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86100D-7237-4C69-AB0D-C7D34721A619}" type="pres">
      <dgm:prSet presAssocID="{3F902C3B-8681-49AF-8C75-34AFCF397DFB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F023AB-99AB-49BD-B4C6-66D421076522}" type="pres">
      <dgm:prSet presAssocID="{3F902C3B-8681-49AF-8C75-34AFCF397DFB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BE33316-B74C-483E-86FC-C6124DE50069}" type="pres">
      <dgm:prSet presAssocID="{3F902C3B-8681-49AF-8C75-34AFCF397DFB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18E49DA-885D-49A7-9CD0-52EDC5CECF8F}" srcId="{043430C1-20B1-4B58-803B-A6892E144587}" destId="{5E6988C6-51FB-4F5F-A0E2-DF877E17AE2B}" srcOrd="0" destOrd="0" parTransId="{7D48A7FA-92DB-4BBA-86FF-399ECC7F1B5D}" sibTransId="{1843E5D2-6047-44FE-8D7D-68D7F686CBCB}"/>
    <dgm:cxn modelId="{6B1EC30D-1FBB-4ED3-BE53-B182E0C5BEBB}" srcId="{043430C1-20B1-4B58-803B-A6892E144587}" destId="{98F4EF41-1169-479A-938C-291B47B93526}" srcOrd="2" destOrd="0" parTransId="{3153651F-17C8-439F-B7AE-9D5CE0C1CE59}" sibTransId="{462DE0E6-CC7D-4B0F-9D9B-FE0E6D31AE4D}"/>
    <dgm:cxn modelId="{5ABB81ED-C4D6-4033-9B39-0E2B88018A78}" srcId="{C2DEA940-E05A-4F53-A4B2-FBBB3F18DB64}" destId="{F2E7E98B-ECE9-43F5-B829-FB0D3C3765A9}" srcOrd="2" destOrd="0" parTransId="{76A88D82-9C18-43C5-9BC8-CA8D29078294}" sibTransId="{652BD787-ECD7-4BD1-AB1E-1AF152256A92}"/>
    <dgm:cxn modelId="{CEA9BC41-51C0-417E-80FE-57699706E0A2}" srcId="{043430C1-20B1-4B58-803B-A6892E144587}" destId="{28A1A1ED-D7C5-4F72-A9B8-2E5CF91EEAB8}" srcOrd="1" destOrd="0" parTransId="{0CBCC8EF-DE7A-4973-A4B0-4179AC75833C}" sibTransId="{A3FE36F1-D780-4D5F-8A15-BFBFE8BD3164}"/>
    <dgm:cxn modelId="{4BD51A42-747F-439D-B36B-6CE2B8958889}" type="presOf" srcId="{C2DEA940-E05A-4F53-A4B2-FBBB3F18DB64}" destId="{1DF785CE-1F1D-4118-98F7-D9532958067A}" srcOrd="0" destOrd="0" presId="urn:microsoft.com/office/officeart/2005/8/layout/balance1"/>
    <dgm:cxn modelId="{FDDD5547-84BF-423F-BFAE-392DBDABD02E}" type="presOf" srcId="{5E6988C6-51FB-4F5F-A0E2-DF877E17AE2B}" destId="{ED6FE0E8-CB98-4D1B-8620-93B1CA06297B}" srcOrd="0" destOrd="0" presId="urn:microsoft.com/office/officeart/2005/8/layout/balance1"/>
    <dgm:cxn modelId="{D7238F77-DF70-424D-AB5C-27B05FDBB53D}" type="presOf" srcId="{98F4EF41-1169-479A-938C-291B47B93526}" destId="{08F57A55-DF7B-4DD9-90AD-AB7842068F8E}" srcOrd="0" destOrd="0" presId="urn:microsoft.com/office/officeart/2005/8/layout/balance1"/>
    <dgm:cxn modelId="{24ED473B-A1E1-4C18-96D4-521814154C0A}" type="presOf" srcId="{F2E7E98B-ECE9-43F5-B829-FB0D3C3765A9}" destId="{1BE33316-B74C-483E-86FC-C6124DE50069}" srcOrd="0" destOrd="0" presId="urn:microsoft.com/office/officeart/2005/8/layout/balance1"/>
    <dgm:cxn modelId="{79DC89D1-2E5B-4ECA-B565-CDA162E5C229}" srcId="{3F902C3B-8681-49AF-8C75-34AFCF397DFB}" destId="{C2DEA940-E05A-4F53-A4B2-FBBB3F18DB64}" srcOrd="0" destOrd="0" parTransId="{E46037A9-B90E-4426-B064-DA71C6DD0529}" sibTransId="{80A931F5-10E9-405D-A077-EB00D8C774DC}"/>
    <dgm:cxn modelId="{6D73A29A-1C5E-4AA5-B5C4-4547E23EC282}" srcId="{C2DEA940-E05A-4F53-A4B2-FBBB3F18DB64}" destId="{1D6FFE73-D343-46AB-A2F2-26237EF7229E}" srcOrd="0" destOrd="0" parTransId="{52D0953F-382C-48B6-9C1F-D1B646A705FA}" sibTransId="{768DCC0C-1890-423A-9D25-19E8E3C71FCD}"/>
    <dgm:cxn modelId="{E0797EAC-21CB-4FEC-AE42-FB5BB584F2E5}" type="presOf" srcId="{28A1A1ED-D7C5-4F72-A9B8-2E5CF91EEAB8}" destId="{9637FBDF-E5E8-467D-9AB1-798B09DB784C}" srcOrd="0" destOrd="0" presId="urn:microsoft.com/office/officeart/2005/8/layout/balance1"/>
    <dgm:cxn modelId="{BF3AEACE-C4FB-4032-9D38-285CE4E06C35}" type="presOf" srcId="{3F902C3B-8681-49AF-8C75-34AFCF397DFB}" destId="{E42C4952-6919-402F-B63D-E2F0A9BF27AE}" srcOrd="0" destOrd="0" presId="urn:microsoft.com/office/officeart/2005/8/layout/balance1"/>
    <dgm:cxn modelId="{B3CE82D7-145A-439D-BADD-23D7404C2407}" type="presOf" srcId="{1D6FFE73-D343-46AB-A2F2-26237EF7229E}" destId="{8C86100D-7237-4C69-AB0D-C7D34721A619}" srcOrd="0" destOrd="0" presId="urn:microsoft.com/office/officeart/2005/8/layout/balance1"/>
    <dgm:cxn modelId="{1C3D4F01-99AE-4814-B3BA-2E3EC9EEC2E8}" srcId="{C2DEA940-E05A-4F53-A4B2-FBBB3F18DB64}" destId="{D719892B-5B8C-4FDD-B3E1-30A60B9ED908}" srcOrd="1" destOrd="0" parTransId="{A3DC2EC7-F662-44F6-B16B-3718B5E7E368}" sibTransId="{A7AF7084-670D-4E36-872F-EEC840A8AC93}"/>
    <dgm:cxn modelId="{38D06A28-6914-46FC-81DD-3B31C61A6387}" srcId="{3F902C3B-8681-49AF-8C75-34AFCF397DFB}" destId="{043430C1-20B1-4B58-803B-A6892E144587}" srcOrd="1" destOrd="0" parTransId="{B34132B1-0DAA-451A-91E5-39F461EB00E8}" sibTransId="{319F54A4-44F9-44BC-960D-D17DEDAD6774}"/>
    <dgm:cxn modelId="{03687F75-9565-4BD9-A810-84EB92475CE4}" type="presOf" srcId="{D719892B-5B8C-4FDD-B3E1-30A60B9ED908}" destId="{07F023AB-99AB-49BD-B4C6-66D421076522}" srcOrd="0" destOrd="0" presId="urn:microsoft.com/office/officeart/2005/8/layout/balance1"/>
    <dgm:cxn modelId="{C3A837DE-C1AD-4B80-81BD-E44E7CFE5B9E}" type="presOf" srcId="{043430C1-20B1-4B58-803B-A6892E144587}" destId="{205288D9-E832-4418-B093-1A428E864BA2}" srcOrd="0" destOrd="0" presId="urn:microsoft.com/office/officeart/2005/8/layout/balance1"/>
    <dgm:cxn modelId="{6F6B576B-14F9-4737-A4C8-51FB5A611D06}" type="presParOf" srcId="{E42C4952-6919-402F-B63D-E2F0A9BF27AE}" destId="{68AF8863-2FA4-47D9-941A-BFF1F205BF82}" srcOrd="0" destOrd="0" presId="urn:microsoft.com/office/officeart/2005/8/layout/balance1"/>
    <dgm:cxn modelId="{1A947940-ECA7-444F-8E67-8483E5E46F2E}" type="presParOf" srcId="{E42C4952-6919-402F-B63D-E2F0A9BF27AE}" destId="{AD071B9B-D3AB-4066-8528-5DF4E8CB2EE4}" srcOrd="1" destOrd="0" presId="urn:microsoft.com/office/officeart/2005/8/layout/balance1"/>
    <dgm:cxn modelId="{32B77502-B74A-4A12-8E9A-879A3C69191D}" type="presParOf" srcId="{AD071B9B-D3AB-4066-8528-5DF4E8CB2EE4}" destId="{1DF785CE-1F1D-4118-98F7-D9532958067A}" srcOrd="0" destOrd="0" presId="urn:microsoft.com/office/officeart/2005/8/layout/balance1"/>
    <dgm:cxn modelId="{68350B42-D736-4E48-8C94-3A229D0444EE}" type="presParOf" srcId="{AD071B9B-D3AB-4066-8528-5DF4E8CB2EE4}" destId="{205288D9-E832-4418-B093-1A428E864BA2}" srcOrd="1" destOrd="0" presId="urn:microsoft.com/office/officeart/2005/8/layout/balance1"/>
    <dgm:cxn modelId="{D8389454-C19A-45C2-B270-F82ADDEAFE84}" type="presParOf" srcId="{E42C4952-6919-402F-B63D-E2F0A9BF27AE}" destId="{19C7608F-114B-4DEF-9D13-99EF3FEA77DA}" srcOrd="2" destOrd="0" presId="urn:microsoft.com/office/officeart/2005/8/layout/balance1"/>
    <dgm:cxn modelId="{0EE54E21-94AC-4518-9322-3BFF8854BB35}" type="presParOf" srcId="{19C7608F-114B-4DEF-9D13-99EF3FEA77DA}" destId="{9C6A6A03-B74F-402B-84B8-986828CDA1F6}" srcOrd="0" destOrd="0" presId="urn:microsoft.com/office/officeart/2005/8/layout/balance1"/>
    <dgm:cxn modelId="{E8EDB436-5A69-42DE-9923-404FC196B507}" type="presParOf" srcId="{19C7608F-114B-4DEF-9D13-99EF3FEA77DA}" destId="{337B1FA3-3149-4F1A-A789-23DFB2070E81}" srcOrd="1" destOrd="0" presId="urn:microsoft.com/office/officeart/2005/8/layout/balance1"/>
    <dgm:cxn modelId="{8084BB1C-1013-41AB-8086-810C1745ABBF}" type="presParOf" srcId="{19C7608F-114B-4DEF-9D13-99EF3FEA77DA}" destId="{4422D676-7574-4104-BCF4-5699C6AD937F}" srcOrd="2" destOrd="0" presId="urn:microsoft.com/office/officeart/2005/8/layout/balance1"/>
    <dgm:cxn modelId="{0AC9695A-4450-42AC-94E1-A283014BA253}" type="presParOf" srcId="{19C7608F-114B-4DEF-9D13-99EF3FEA77DA}" destId="{ED6FE0E8-CB98-4D1B-8620-93B1CA06297B}" srcOrd="3" destOrd="0" presId="urn:microsoft.com/office/officeart/2005/8/layout/balance1"/>
    <dgm:cxn modelId="{E1674803-FD4B-4D36-9D96-ADD6ECAEBC33}" type="presParOf" srcId="{19C7608F-114B-4DEF-9D13-99EF3FEA77DA}" destId="{9637FBDF-E5E8-467D-9AB1-798B09DB784C}" srcOrd="4" destOrd="0" presId="urn:microsoft.com/office/officeart/2005/8/layout/balance1"/>
    <dgm:cxn modelId="{B6FBB878-5F34-46A2-A57D-9420ACC14643}" type="presParOf" srcId="{19C7608F-114B-4DEF-9D13-99EF3FEA77DA}" destId="{08F57A55-DF7B-4DD9-90AD-AB7842068F8E}" srcOrd="5" destOrd="0" presId="urn:microsoft.com/office/officeart/2005/8/layout/balance1"/>
    <dgm:cxn modelId="{A7D23DCE-F145-45AF-8B81-5D3F32A6ECEA}" type="presParOf" srcId="{19C7608F-114B-4DEF-9D13-99EF3FEA77DA}" destId="{8C86100D-7237-4C69-AB0D-C7D34721A619}" srcOrd="6" destOrd="0" presId="urn:microsoft.com/office/officeart/2005/8/layout/balance1"/>
    <dgm:cxn modelId="{4CFF3070-592C-4A30-9EF8-367209662665}" type="presParOf" srcId="{19C7608F-114B-4DEF-9D13-99EF3FEA77DA}" destId="{07F023AB-99AB-49BD-B4C6-66D421076522}" srcOrd="7" destOrd="0" presId="urn:microsoft.com/office/officeart/2005/8/layout/balance1"/>
    <dgm:cxn modelId="{07E94295-6787-4430-ACFA-5296266C942A}" type="presParOf" srcId="{19C7608F-114B-4DEF-9D13-99EF3FEA77DA}" destId="{1BE33316-B74C-483E-86FC-C6124DE50069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9737C-40F2-444A-B21D-0C5AD2418AD5}">
      <dsp:nvSpPr>
        <dsp:cNvPr id="0" name=""/>
        <dsp:cNvSpPr/>
      </dsp:nvSpPr>
      <dsp:spPr>
        <a:xfrm>
          <a:off x="2066329" y="0"/>
          <a:ext cx="3881437" cy="388143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C44CE-3737-4617-A662-93C19C6DC7D0}">
      <dsp:nvSpPr>
        <dsp:cNvPr id="0" name=""/>
        <dsp:cNvSpPr/>
      </dsp:nvSpPr>
      <dsp:spPr>
        <a:xfrm>
          <a:off x="4007048" y="388522"/>
          <a:ext cx="2522934" cy="6898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rgbClr val="0070C0"/>
              </a:solidFill>
            </a:rPr>
            <a:t>بیوشیمایی</a:t>
          </a:r>
          <a:endParaRPr lang="fa-IR" sz="2900" kern="1200" dirty="0">
            <a:solidFill>
              <a:srgbClr val="0070C0"/>
            </a:solidFill>
          </a:endParaRPr>
        </a:p>
      </dsp:txBody>
      <dsp:txXfrm>
        <a:off x="4040724" y="422198"/>
        <a:ext cx="2455582" cy="622512"/>
      </dsp:txXfrm>
    </dsp:sp>
    <dsp:sp modelId="{04B57239-B303-4AAF-8A3B-9D3A889F2958}">
      <dsp:nvSpPr>
        <dsp:cNvPr id="0" name=""/>
        <dsp:cNvSpPr/>
      </dsp:nvSpPr>
      <dsp:spPr>
        <a:xfrm>
          <a:off x="4007048" y="1164620"/>
          <a:ext cx="2522934" cy="6898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rgbClr val="002060"/>
              </a:solidFill>
            </a:rPr>
            <a:t>شناختی</a:t>
          </a:r>
          <a:endParaRPr lang="fa-IR" sz="2900" kern="1200" dirty="0">
            <a:solidFill>
              <a:srgbClr val="002060"/>
            </a:solidFill>
          </a:endParaRPr>
        </a:p>
      </dsp:txBody>
      <dsp:txXfrm>
        <a:off x="4040724" y="1198296"/>
        <a:ext cx="2455582" cy="622512"/>
      </dsp:txXfrm>
    </dsp:sp>
    <dsp:sp modelId="{6432AAE3-7E82-40A7-82AC-4ED7788715A2}">
      <dsp:nvSpPr>
        <dsp:cNvPr id="0" name=""/>
        <dsp:cNvSpPr/>
      </dsp:nvSpPr>
      <dsp:spPr>
        <a:xfrm>
          <a:off x="4007048" y="1940718"/>
          <a:ext cx="2522934" cy="6898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rgbClr val="7030A0"/>
              </a:solidFill>
            </a:rPr>
            <a:t>رفتاری</a:t>
          </a:r>
          <a:endParaRPr lang="fa-IR" sz="2900" kern="1200" dirty="0">
            <a:solidFill>
              <a:srgbClr val="7030A0"/>
            </a:solidFill>
          </a:endParaRPr>
        </a:p>
      </dsp:txBody>
      <dsp:txXfrm>
        <a:off x="4040724" y="1974394"/>
        <a:ext cx="2455582" cy="622512"/>
      </dsp:txXfrm>
    </dsp:sp>
    <dsp:sp modelId="{C5EFF004-2CB2-42D7-99EE-6A811522A0C0}">
      <dsp:nvSpPr>
        <dsp:cNvPr id="0" name=""/>
        <dsp:cNvSpPr/>
      </dsp:nvSpPr>
      <dsp:spPr>
        <a:xfrm>
          <a:off x="4007048" y="2716816"/>
          <a:ext cx="2522934" cy="6898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rgbClr val="002060"/>
              </a:solidFill>
            </a:rPr>
            <a:t>روان شناختی</a:t>
          </a:r>
          <a:endParaRPr lang="fa-IR" sz="2900" kern="1200" dirty="0">
            <a:solidFill>
              <a:srgbClr val="002060"/>
            </a:solidFill>
          </a:endParaRPr>
        </a:p>
      </dsp:txBody>
      <dsp:txXfrm>
        <a:off x="4040724" y="2750492"/>
        <a:ext cx="2455582" cy="622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785CE-1F1D-4118-98F7-D9532958067A}">
      <dsp:nvSpPr>
        <dsp:cNvPr id="0" name=""/>
        <dsp:cNvSpPr/>
      </dsp:nvSpPr>
      <dsp:spPr>
        <a:xfrm>
          <a:off x="847687" y="0"/>
          <a:ext cx="1261099" cy="700610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002060"/>
              </a:solidFill>
            </a:rPr>
            <a:t>عوامل درونی</a:t>
          </a:r>
          <a:endParaRPr lang="fa-IR" sz="1800" b="1" kern="1200" dirty="0">
            <a:solidFill>
              <a:srgbClr val="002060"/>
            </a:solidFill>
          </a:endParaRPr>
        </a:p>
      </dsp:txBody>
      <dsp:txXfrm>
        <a:off x="868207" y="20520"/>
        <a:ext cx="1220059" cy="659570"/>
      </dsp:txXfrm>
    </dsp:sp>
    <dsp:sp modelId="{205288D9-E832-4418-B093-1A428E864BA2}">
      <dsp:nvSpPr>
        <dsp:cNvPr id="0" name=""/>
        <dsp:cNvSpPr/>
      </dsp:nvSpPr>
      <dsp:spPr>
        <a:xfrm>
          <a:off x="2669275" y="0"/>
          <a:ext cx="1261099" cy="700610"/>
        </a:xfrm>
        <a:prstGeom prst="roundRect">
          <a:avLst>
            <a:gd name="adj" fmla="val 10000"/>
          </a:avLst>
        </a:prstGeom>
        <a:solidFill>
          <a:srgbClr val="FF6600">
            <a:alpha val="89804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0070C0"/>
              </a:solidFill>
            </a:rPr>
            <a:t>عوامل بیرونی</a:t>
          </a:r>
          <a:endParaRPr lang="fa-IR" sz="1800" b="1" kern="1200" dirty="0">
            <a:solidFill>
              <a:srgbClr val="0070C0"/>
            </a:solidFill>
          </a:endParaRPr>
        </a:p>
      </dsp:txBody>
      <dsp:txXfrm>
        <a:off x="2689795" y="20520"/>
        <a:ext cx="1220059" cy="659570"/>
      </dsp:txXfrm>
    </dsp:sp>
    <dsp:sp modelId="{337B1FA3-3149-4F1A-A789-23DFB2070E81}">
      <dsp:nvSpPr>
        <dsp:cNvPr id="0" name=""/>
        <dsp:cNvSpPr/>
      </dsp:nvSpPr>
      <dsp:spPr>
        <a:xfrm>
          <a:off x="2126301" y="2977595"/>
          <a:ext cx="525458" cy="525458"/>
        </a:xfrm>
        <a:prstGeom prst="triangle">
          <a:avLst/>
        </a:prstGeom>
        <a:solidFill>
          <a:schemeClr val="accent2">
            <a:tint val="40000"/>
            <a:alpha val="90000"/>
            <a:hueOff val="-2494246"/>
            <a:satOff val="5017"/>
            <a:lumOff val="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2D676-7574-4104-BCF4-5699C6AD937F}">
      <dsp:nvSpPr>
        <dsp:cNvPr id="0" name=""/>
        <dsp:cNvSpPr/>
      </dsp:nvSpPr>
      <dsp:spPr>
        <a:xfrm>
          <a:off x="812656" y="2757604"/>
          <a:ext cx="3152748" cy="212985"/>
        </a:xfrm>
        <a:prstGeom prst="rect">
          <a:avLst/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FE0E8-CB98-4D1B-8620-93B1CA06297B}">
      <dsp:nvSpPr>
        <dsp:cNvPr id="0" name=""/>
        <dsp:cNvSpPr/>
      </dsp:nvSpPr>
      <dsp:spPr>
        <a:xfrm>
          <a:off x="2669275" y="2143869"/>
          <a:ext cx="1261099" cy="58851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dirty="0" smtClean="0"/>
            <a:t>محرک</a:t>
          </a:r>
          <a:r>
            <a:rPr lang="fa-IR" sz="1500" kern="1200" dirty="0" smtClean="0"/>
            <a:t> </a:t>
          </a:r>
          <a:endParaRPr lang="fa-IR" sz="1500" kern="1200" dirty="0"/>
        </a:p>
      </dsp:txBody>
      <dsp:txXfrm>
        <a:off x="2698004" y="2172598"/>
        <a:ext cx="1203641" cy="531055"/>
      </dsp:txXfrm>
    </dsp:sp>
    <dsp:sp modelId="{9637FBDF-E5E8-467D-9AB1-798B09DB784C}">
      <dsp:nvSpPr>
        <dsp:cNvPr id="0" name=""/>
        <dsp:cNvSpPr/>
      </dsp:nvSpPr>
      <dsp:spPr>
        <a:xfrm>
          <a:off x="2669275" y="1513319"/>
          <a:ext cx="1261099" cy="588513"/>
        </a:xfrm>
        <a:prstGeom prst="roundRect">
          <a:avLst/>
        </a:prstGeom>
        <a:solidFill>
          <a:schemeClr val="accent2">
            <a:hueOff val="-542490"/>
            <a:satOff val="-331"/>
            <a:lumOff val="129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kern="1200" dirty="0" smtClean="0"/>
            <a:t> </a:t>
          </a:r>
          <a:r>
            <a:rPr lang="fa-IR" sz="1500" b="1" kern="1200" dirty="0" smtClean="0"/>
            <a:t>فشار اجتماعی</a:t>
          </a:r>
          <a:endParaRPr lang="fa-IR" sz="1500" b="1" kern="1200" dirty="0"/>
        </a:p>
      </dsp:txBody>
      <dsp:txXfrm>
        <a:off x="2698004" y="1542048"/>
        <a:ext cx="1203641" cy="531055"/>
      </dsp:txXfrm>
    </dsp:sp>
    <dsp:sp modelId="{08F57A55-DF7B-4DD9-90AD-AB7842068F8E}">
      <dsp:nvSpPr>
        <dsp:cNvPr id="0" name=""/>
        <dsp:cNvSpPr/>
      </dsp:nvSpPr>
      <dsp:spPr>
        <a:xfrm>
          <a:off x="2669275" y="882769"/>
          <a:ext cx="1261099" cy="588513"/>
        </a:xfrm>
        <a:prstGeom prst="roundRect">
          <a:avLst/>
        </a:prstGeom>
        <a:solidFill>
          <a:schemeClr val="accent2">
            <a:hueOff val="-1084980"/>
            <a:satOff val="-662"/>
            <a:lumOff val="258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/>
            <a:t>ارتباطات</a:t>
          </a:r>
          <a:endParaRPr lang="fa-IR" sz="1800" b="1" kern="1200" dirty="0"/>
        </a:p>
      </dsp:txBody>
      <dsp:txXfrm>
        <a:off x="2698004" y="911498"/>
        <a:ext cx="1203641" cy="531055"/>
      </dsp:txXfrm>
    </dsp:sp>
    <dsp:sp modelId="{8C86100D-7237-4C69-AB0D-C7D34721A619}">
      <dsp:nvSpPr>
        <dsp:cNvPr id="0" name=""/>
        <dsp:cNvSpPr/>
      </dsp:nvSpPr>
      <dsp:spPr>
        <a:xfrm>
          <a:off x="847687" y="2143869"/>
          <a:ext cx="1261099" cy="588513"/>
        </a:xfrm>
        <a:prstGeom prst="roundRect">
          <a:avLst/>
        </a:prstGeom>
        <a:solidFill>
          <a:schemeClr val="accent2">
            <a:hueOff val="-1627470"/>
            <a:satOff val="-994"/>
            <a:lumOff val="388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smtClean="0"/>
            <a:t>بیماریهای روانپزشکی</a:t>
          </a:r>
          <a:endParaRPr lang="fa-IR" sz="1500" b="1" kern="1200" dirty="0"/>
        </a:p>
      </dsp:txBody>
      <dsp:txXfrm>
        <a:off x="876416" y="2172598"/>
        <a:ext cx="1203641" cy="531055"/>
      </dsp:txXfrm>
    </dsp:sp>
    <dsp:sp modelId="{07F023AB-99AB-49BD-B4C6-66D421076522}">
      <dsp:nvSpPr>
        <dsp:cNvPr id="0" name=""/>
        <dsp:cNvSpPr/>
      </dsp:nvSpPr>
      <dsp:spPr>
        <a:xfrm>
          <a:off x="847687" y="1513319"/>
          <a:ext cx="1261099" cy="588513"/>
        </a:xfrm>
        <a:prstGeom prst="roundRect">
          <a:avLst/>
        </a:prstGeom>
        <a:solidFill>
          <a:schemeClr val="accent2">
            <a:hueOff val="-2169960"/>
            <a:satOff val="-1325"/>
            <a:lumOff val="517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dirty="0" smtClean="0"/>
            <a:t>بیماریهای جسمی</a:t>
          </a:r>
          <a:endParaRPr lang="fa-IR" sz="1500" b="1" kern="1200" dirty="0"/>
        </a:p>
      </dsp:txBody>
      <dsp:txXfrm>
        <a:off x="876416" y="1542048"/>
        <a:ext cx="1203641" cy="531055"/>
      </dsp:txXfrm>
    </dsp:sp>
    <dsp:sp modelId="{1BE33316-B74C-483E-86FC-C6124DE50069}">
      <dsp:nvSpPr>
        <dsp:cNvPr id="0" name=""/>
        <dsp:cNvSpPr/>
      </dsp:nvSpPr>
      <dsp:spPr>
        <a:xfrm>
          <a:off x="847687" y="882769"/>
          <a:ext cx="1261099" cy="588513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smtClean="0"/>
            <a:t>صفات شخصیتی</a:t>
          </a:r>
          <a:endParaRPr lang="fa-IR" sz="1500" b="1" kern="1200" dirty="0"/>
        </a:p>
      </dsp:txBody>
      <dsp:txXfrm>
        <a:off x="876416" y="911498"/>
        <a:ext cx="1203641" cy="531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7200" dirty="0" smtClean="0">
                <a:solidFill>
                  <a:srgbClr val="0070C0"/>
                </a:solidFill>
                <a:cs typeface="Mj_Adab" pitchFamily="2" charset="-78"/>
              </a:rPr>
              <a:t>مهارتهای مقابله با استرس</a:t>
            </a:r>
            <a:endParaRPr lang="fa-IR" sz="7200" dirty="0">
              <a:solidFill>
                <a:srgbClr val="0070C0"/>
              </a:solidFill>
              <a:cs typeface="Mj_Adab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097" y="223778"/>
            <a:ext cx="3809524" cy="27301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5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800" dirty="0" smtClean="0">
                <a:solidFill>
                  <a:srgbClr val="00B050"/>
                </a:solidFill>
              </a:rPr>
              <a:t>استرس چیست ؟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 </a:t>
            </a:r>
            <a:r>
              <a:rPr lang="fa-IR" sz="2800" dirty="0" smtClean="0">
                <a:solidFill>
                  <a:srgbClr val="00B0F0"/>
                </a:solidFill>
              </a:rPr>
              <a:t>تجربه هیجانی منفی به همراه تغییرات :</a:t>
            </a:r>
            <a:endParaRPr lang="fa-IR" sz="2800" dirty="0">
              <a:solidFill>
                <a:srgbClr val="00B0F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5203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42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مقابله با استرس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1"/>
          <a:stretch/>
        </p:blipFill>
        <p:spPr>
          <a:xfrm>
            <a:off x="1725769" y="1352283"/>
            <a:ext cx="7418231" cy="3953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5533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5" y="480812"/>
            <a:ext cx="8596668" cy="2610118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>
                <a:solidFill>
                  <a:srgbClr val="002060"/>
                </a:solidFill>
              </a:rPr>
              <a:t>مقابله: کنترل و اداره  عوامل درونی و  عوامل بیرونی</a:t>
            </a:r>
            <a:endParaRPr lang="fa-IR" sz="24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323354"/>
            <a:ext cx="3057539" cy="2783054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9450983"/>
              </p:ext>
            </p:extLst>
          </p:nvPr>
        </p:nvGraphicFramePr>
        <p:xfrm>
          <a:off x="4842456" y="1828800"/>
          <a:ext cx="4778062" cy="350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6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1800" dirty="0" smtClean="0"/>
              <a:t>ارام سازی                                            </a:t>
            </a:r>
            <a:br>
              <a:rPr lang="fa-IR" sz="1800" dirty="0" smtClean="0"/>
            </a:br>
            <a:r>
              <a:rPr lang="fa-IR" sz="1800" dirty="0" smtClean="0"/>
              <a:t>مدیریت زمان</a:t>
            </a:r>
            <a:br>
              <a:rPr lang="fa-IR" sz="1800" dirty="0" smtClean="0"/>
            </a:br>
            <a:r>
              <a:rPr lang="fa-IR" sz="1800" dirty="0" smtClean="0"/>
              <a:t>اموزش رفتار قاطعانه</a:t>
            </a:r>
            <a:br>
              <a:rPr lang="fa-IR" sz="1800" dirty="0" smtClean="0"/>
            </a:br>
            <a:r>
              <a:rPr lang="fa-IR" sz="1800" dirty="0" smtClean="0"/>
              <a:t>حل مساله</a:t>
            </a:r>
            <a:br>
              <a:rPr lang="fa-IR" sz="1800" dirty="0" smtClean="0"/>
            </a:br>
            <a:r>
              <a:rPr lang="fa-IR" sz="1800" dirty="0" smtClean="0"/>
              <a:t>مقایله با افکار منفی</a:t>
            </a:r>
            <a:br>
              <a:rPr lang="fa-IR" sz="1800" dirty="0" smtClean="0"/>
            </a:br>
            <a:r>
              <a:rPr lang="fa-IR" sz="1800" dirty="0" smtClean="0"/>
              <a:t>دقت در ارتباطات بین فردی</a:t>
            </a:r>
            <a:br>
              <a:rPr lang="fa-IR" sz="1800" dirty="0" smtClean="0"/>
            </a:br>
            <a:endParaRPr lang="fa-IR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راهبردهای مقابله با استرس</a:t>
            </a:r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 rot="20156066">
            <a:off x="933245" y="807850"/>
            <a:ext cx="3952290" cy="3094620"/>
          </a:xfrm>
          <a:prstGeom prst="roundRect">
            <a:avLst>
              <a:gd name="adj" fmla="val 1613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مدیریت استرس مستلزم تغییر در سبک زندگی است</a:t>
            </a:r>
            <a:endParaRPr lang="fa-IR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41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33" y="2514924"/>
            <a:ext cx="3038621" cy="27772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7777">
            <a:off x="1126693" y="600510"/>
            <a:ext cx="3518441" cy="2085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8"/>
          <a:stretch/>
        </p:blipFill>
        <p:spPr>
          <a:xfrm rot="547323">
            <a:off x="7399606" y="734889"/>
            <a:ext cx="2574388" cy="2177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8749">
            <a:off x="1809209" y="4209749"/>
            <a:ext cx="2604045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497">
            <a:off x="7291920" y="4158881"/>
            <a:ext cx="2579711" cy="1592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654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54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Mj_Adab</vt:lpstr>
      <vt:lpstr>Tahoma</vt:lpstr>
      <vt:lpstr>Trebuchet MS</vt:lpstr>
      <vt:lpstr>Wingdings 3</vt:lpstr>
      <vt:lpstr>Facet</vt:lpstr>
      <vt:lpstr>مهارتهای مقابله با استرس</vt:lpstr>
      <vt:lpstr>استرس چیست ؟   تجربه هیجانی منفی به همراه تغییرات :</vt:lpstr>
      <vt:lpstr>مقابله با استرس </vt:lpstr>
      <vt:lpstr>مقابله: کنترل و اداره  عوامل درونی و  عوامل بیرونی</vt:lpstr>
      <vt:lpstr>ارام سازی                                             مدیریت زمان اموزش رفتار قاطعانه حل مساله مقایله با افکار منفی دقت در ارتباطات بین فردی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مهارتهای مقابله با استرس</dc:title>
  <dc:creator>Reza</dc:creator>
  <cp:lastModifiedBy>ravan1</cp:lastModifiedBy>
  <cp:revision>16</cp:revision>
  <dcterms:created xsi:type="dcterms:W3CDTF">2016-02-03T11:38:20Z</dcterms:created>
  <dcterms:modified xsi:type="dcterms:W3CDTF">2023-10-07T10:15:08Z</dcterms:modified>
</cp:coreProperties>
</file>